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10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607F-147A-4CDE-AD4C-98C401158C1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DAB-B10B-422F-A846-94D5FA84A4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84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607F-147A-4CDE-AD4C-98C401158C1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DAB-B10B-422F-A846-94D5FA84A4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2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607F-147A-4CDE-AD4C-98C401158C1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DAB-B10B-422F-A846-94D5FA84A4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67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607F-147A-4CDE-AD4C-98C401158C1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DAB-B10B-422F-A846-94D5FA84A4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72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607F-147A-4CDE-AD4C-98C401158C1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DAB-B10B-422F-A846-94D5FA84A4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45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607F-147A-4CDE-AD4C-98C401158C1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DAB-B10B-422F-A846-94D5FA84A4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9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607F-147A-4CDE-AD4C-98C401158C1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DAB-B10B-422F-A846-94D5FA84A4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98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607F-147A-4CDE-AD4C-98C401158C1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DAB-B10B-422F-A846-94D5FA84A4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16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607F-147A-4CDE-AD4C-98C401158C1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DAB-B10B-422F-A846-94D5FA84A4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7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607F-147A-4CDE-AD4C-98C401158C1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DAB-B10B-422F-A846-94D5FA84A4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18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607F-147A-4CDE-AD4C-98C401158C1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DAB-B10B-422F-A846-94D5FA84A4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65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607F-147A-4CDE-AD4C-98C401158C1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2BDAB-B10B-422F-A846-94D5FA84A4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84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9344D-5A95-0B39-51A8-E48DBA1D2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17DA0A21-FD88-2204-084A-D126E8DE3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feld 2"/>
          <p:cNvSpPr txBox="1"/>
          <p:nvPr/>
        </p:nvSpPr>
        <p:spPr>
          <a:xfrm>
            <a:off x="9256816" y="365125"/>
            <a:ext cx="2784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104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www.dgh-kongress.de</a:t>
            </a:r>
            <a:endParaRPr lang="de-DE" sz="2000" dirty="0">
              <a:solidFill>
                <a:srgbClr val="1044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Breitbild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Christiane Breitenbenden</dc:creator>
  <cp:lastModifiedBy>Christiane Breitenbenden</cp:lastModifiedBy>
  <cp:revision>4</cp:revision>
  <dcterms:created xsi:type="dcterms:W3CDTF">2023-10-13T08:12:51Z</dcterms:created>
  <dcterms:modified xsi:type="dcterms:W3CDTF">2023-10-17T16:39:29Z</dcterms:modified>
</cp:coreProperties>
</file>