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93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08E1ED-1304-E729-3A9E-EFE1865DB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EB3DBDE-AC2A-7831-149B-2C4077908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25B4B2-F058-DB4B-2C9C-80E5AE77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1F3212-C416-9FA6-6629-B02397AE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CDCA52D-39E6-A83B-CDDA-5AB1548D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045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B6C50A-B986-D7CF-93DF-0CEB49768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8C15498-DE58-8F88-5DB4-BD37A371B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07253B-CD89-EE8C-AF88-37496FB51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123268-C5C0-2698-E198-B9B91F4AB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9C6EB3-A435-690C-B89F-0C6228F37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6547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5CFA5C-FE9C-A6C7-A463-C3A338551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E6AE18C-0BB0-6D70-7629-DC9B75395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EEE63B-096B-4FE5-244F-FE74D1A75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C0A08E-3408-CAB3-A30E-C96DEF21C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7949AA-6009-5A01-8D91-48190BA60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88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29D89F-C4ED-EA04-2F0F-43139A6F6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2A0BB7-5955-1DE2-7C48-0E321A742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D12D96-013E-49FA-B520-DB1315ACA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3B9F66-2548-7E88-E8CA-940AAD5D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8AF25F-7A84-E77F-4728-FEDA489E4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73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EC3A8-9267-C0FF-5767-DA9AA6B9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059ACE-08C7-93A3-A6A2-234C21D22F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33E43B-7628-97E8-A9AC-FF285D16C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A64867-B9F0-0EB6-597C-0D8916EC0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86868E-E82F-B547-546E-6F14B503C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268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EF61B0-DBA8-CCBC-B855-A8721697C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F9611B-BFAF-433D-FDF7-690665CAE7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B10C52-D0DA-AC6A-A58B-125985D4C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E5B4AA-71E0-6C27-0A72-FB3B2C802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0D47F0-FAD8-F534-52EC-2CC6BB92A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53D2FEC-546F-DC6C-58A5-4EA6EA5E9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82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94709C-0342-9DBB-3119-024D0C76A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781462-211B-964E-A35D-C07FC0C50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7D176F2-15D3-8CDD-A592-92BE5300C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01B3844-DC80-7800-B9B9-974B2E2061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BD2272D-8001-103A-B2FF-8A423AD83F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82A46A7-F75C-738E-0DF1-AAF38B1EA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254C3F8-4FA2-DDDE-11C1-E2F180517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9999007-C015-6D7A-051A-5B2A21C26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547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A5A844-9021-E2CD-FCAB-6B4FDAAB5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B377F59-9559-235C-9713-07DF89B93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50BAEC6-E890-9D49-7D29-E82B69B60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708D3F-AF3C-92D7-54AE-8609B5C5E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167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8869D3-85D9-5B5C-FF98-2F4FC46FD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7C3E51E-1973-FCCE-988B-75E50780E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65929E6-7A8B-CAF2-BAE6-B8101067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9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D4C5F-4F33-C326-4AE8-A383C786B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1D84E6-9FBF-706A-49DB-B084664EB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B483D8D-D06D-28ED-A951-776E2DE762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92DB3D-AB91-5716-D76D-7F1DB33E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15A00B-F852-FF46-9819-C50C5658A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98C95E-216E-8F98-2613-D309C7FB1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97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49AFBA-E378-C822-6F92-CFFB3EA71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1715CAC-A2E9-DF58-4DF2-15DE5BFA3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0A1A5C-BB41-66B9-D3C7-CF5731B10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02ED7AF-AEED-1253-FFF7-B5E4938A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10E849-4589-E3FA-102D-930D231B2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4B17F17-19D5-D950-F997-5EC6DF458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0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C84FCBD-7785-94BF-7245-8FD06D137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338A969-1346-F7B4-E70D-78D8E577A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A993C1D-A9D2-B024-F352-E46C3448A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E57D24-C685-4A2B-B4F4-15A3DA4B6EA0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83295D-C357-6549-071A-E154DA7605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7CEDA0-DF35-8B97-6C96-3BFED5C1B0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99CFF-E5C5-4929-91B2-F67A39D047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360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0BAD5-826F-41FF-759B-F7CC38A953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A666ECC-FAAE-622C-F4EE-A32911D4F3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 descr="Ein Bild, das Text, Screenshot, Wasserfahrzeug enthält.&#10;&#10;KI-generierte Inhalte können fehlerhaft sein.">
            <a:extLst>
              <a:ext uri="{FF2B5EF4-FFF2-40B4-BE49-F238E27FC236}">
                <a16:creationId xmlns:a16="http://schemas.microsoft.com/office/drawing/2014/main" id="{E1469122-FF68-AF91-781C-DE2853CB7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6" name="Grafik 5" descr="Ein Bild, das Text, Screenshot, Wasserfahrzeug enthält.&#10;&#10;KI-generierte Inhalte können fehlerhaft sein.">
            <a:extLst>
              <a:ext uri="{FF2B5EF4-FFF2-40B4-BE49-F238E27FC236}">
                <a16:creationId xmlns:a16="http://schemas.microsoft.com/office/drawing/2014/main" id="{63B62369-74B4-F389-0446-599C8B77B4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943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Christiane Breitenbenden</dc:creator>
  <cp:lastModifiedBy>Christiane Breitenbenden</cp:lastModifiedBy>
  <cp:revision>2</cp:revision>
  <dcterms:created xsi:type="dcterms:W3CDTF">2025-10-08T08:54:37Z</dcterms:created>
  <dcterms:modified xsi:type="dcterms:W3CDTF">2025-11-27T07:14:19Z</dcterms:modified>
</cp:coreProperties>
</file>